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09D4503-2D45-465D-928A-7B5D2A4E9365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0AA818B-A539-4FBC-AC3A-8019888CD76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50735" y="4267368"/>
            <a:ext cx="3733800" cy="7315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Hummingbird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6035040" cy="2350008"/>
          </a:xfrm>
        </p:spPr>
        <p:txBody>
          <a:bodyPr/>
          <a:lstStyle/>
          <a:p>
            <a:r>
              <a:rPr lang="en-US" dirty="0" smtClean="0"/>
              <a:t>Assignment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2667000"/>
            <a:ext cx="5029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English 201   Prof. Everson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60447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7543800" cy="914400"/>
          </a:xfrm>
        </p:spPr>
        <p:txBody>
          <a:bodyPr/>
          <a:lstStyle/>
          <a:p>
            <a:r>
              <a:rPr lang="en-US" dirty="0" smtClean="0"/>
              <a:t>A.5 </a:t>
            </a:r>
            <a:r>
              <a:rPr lang="en-US" dirty="0" smtClean="0"/>
              <a:t>Complete the Chart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600200"/>
            <a:ext cx="731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HOMEWORK:</a:t>
            </a:r>
          </a:p>
          <a:p>
            <a:endParaRPr lang="en-US" sz="2400" dirty="0"/>
          </a:p>
          <a:p>
            <a:r>
              <a:rPr lang="en-US" sz="2400" dirty="0" smtClean="0"/>
              <a:t>Print the Myth Chart from the </a:t>
            </a:r>
            <a:r>
              <a:rPr lang="en-US" sz="2400" dirty="0" smtClean="0"/>
              <a:t>Course Materials </a:t>
            </a:r>
            <a:r>
              <a:rPr lang="en-US" sz="2400" dirty="0" smtClean="0"/>
              <a:t>page of Wiki, and complete it.  </a:t>
            </a:r>
          </a:p>
          <a:p>
            <a:endParaRPr lang="en-US" sz="2400" dirty="0"/>
          </a:p>
          <a:p>
            <a:r>
              <a:rPr lang="en-US" sz="2400" dirty="0" smtClean="0"/>
              <a:t>Submit the completed Myth Chart for </a:t>
            </a:r>
            <a:r>
              <a:rPr lang="en-US" sz="2400" dirty="0" smtClean="0"/>
              <a:t>Thursday, March 28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The Myth Chart will be evaluated as Assignment </a:t>
            </a:r>
            <a:r>
              <a:rPr lang="en-US" sz="2400" dirty="0" smtClean="0"/>
              <a:t>#5.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5495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326</TotalTime>
  <Words>54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Elemental</vt:lpstr>
      <vt:lpstr>Assignment #5</vt:lpstr>
      <vt:lpstr>A.5 Complete the Chart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Myths &amp; Legends</dc:title>
  <dc:creator>Sally Everson</dc:creator>
  <cp:lastModifiedBy>UMET</cp:lastModifiedBy>
  <cp:revision>15</cp:revision>
  <dcterms:created xsi:type="dcterms:W3CDTF">2011-06-20T10:44:20Z</dcterms:created>
  <dcterms:modified xsi:type="dcterms:W3CDTF">2012-03-26T23:53:02Z</dcterms:modified>
</cp:coreProperties>
</file>